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2" r:id="rId5"/>
    <p:sldId id="258" r:id="rId6"/>
    <p:sldId id="259" r:id="rId7"/>
    <p:sldId id="260" r:id="rId8"/>
    <p:sldId id="264" r:id="rId9"/>
    <p:sldId id="266" r:id="rId10"/>
    <p:sldId id="268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9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27C14-F2F3-409A-BF6D-9A56167936A1}" type="datetimeFigureOut">
              <a:rPr lang="en-US" smtClean="0"/>
              <a:pPr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5E3CD-CBB2-4191-9F44-ADAC3E6B2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27C14-F2F3-409A-BF6D-9A56167936A1}" type="datetimeFigureOut">
              <a:rPr lang="en-US" smtClean="0"/>
              <a:pPr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5E3CD-CBB2-4191-9F44-ADAC3E6B2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27C14-F2F3-409A-BF6D-9A56167936A1}" type="datetimeFigureOut">
              <a:rPr lang="en-US" smtClean="0"/>
              <a:pPr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5E3CD-CBB2-4191-9F44-ADAC3E6B2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27C14-F2F3-409A-BF6D-9A56167936A1}" type="datetimeFigureOut">
              <a:rPr lang="en-US" smtClean="0"/>
              <a:pPr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5E3CD-CBB2-4191-9F44-ADAC3E6B2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27C14-F2F3-409A-BF6D-9A56167936A1}" type="datetimeFigureOut">
              <a:rPr lang="en-US" smtClean="0"/>
              <a:pPr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5E3CD-CBB2-4191-9F44-ADAC3E6B2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27C14-F2F3-409A-BF6D-9A56167936A1}" type="datetimeFigureOut">
              <a:rPr lang="en-US" smtClean="0"/>
              <a:pPr/>
              <a:t>7/23/2018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5E3CD-CBB2-4191-9F44-ADAC3E6B2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27C14-F2F3-409A-BF6D-9A56167936A1}" type="datetimeFigureOut">
              <a:rPr lang="en-US" smtClean="0"/>
              <a:pPr/>
              <a:t>7/23/2018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5E3CD-CBB2-4191-9F44-ADAC3E6B2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27C14-F2F3-409A-BF6D-9A56167936A1}" type="datetimeFigureOut">
              <a:rPr lang="en-US" smtClean="0"/>
              <a:pPr/>
              <a:t>7/23/2018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5E3CD-CBB2-4191-9F44-ADAC3E6B2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27C14-F2F3-409A-BF6D-9A56167936A1}" type="datetimeFigureOut">
              <a:rPr lang="en-US" smtClean="0"/>
              <a:pPr/>
              <a:t>7/23/2018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5E3CD-CBB2-4191-9F44-ADAC3E6B2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27C14-F2F3-409A-BF6D-9A56167936A1}" type="datetimeFigureOut">
              <a:rPr lang="en-US" smtClean="0"/>
              <a:pPr/>
              <a:t>7/23/2018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5E3CD-CBB2-4191-9F44-ADAC3E6B2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27C14-F2F3-409A-BF6D-9A56167936A1}" type="datetimeFigureOut">
              <a:rPr lang="en-US" smtClean="0"/>
              <a:pPr/>
              <a:t>7/23/2018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5E3CD-CBB2-4191-9F44-ADAC3E6B2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27C14-F2F3-409A-BF6D-9A56167936A1}" type="datetimeFigureOut">
              <a:rPr lang="en-US" smtClean="0"/>
              <a:pPr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5E3CD-CBB2-4191-9F44-ADAC3E6B2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latest-templates.com/wp-content/uploads/Best-ppt-templates-free-download-2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latest-templates.com/wp-content/uploads/Best-ppt-templates-free-download-2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latest-templates.com/wp-content/uploads/Best-ppt-templates-free-download-2.jp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latest-templates.com/wp-content/uploads/Best-ppt-templates-free-download-2.jp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latest-templates.com/wp-content/uploads/Best-ppt-templates-free-download-2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latest-templates.com/wp-content/uploads/Best-ppt-templates-free-download-2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latest-templates.com/wp-content/uploads/Best-ppt-templates-free-download-2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latest-templates.com/wp-content/uploads/Best-ppt-templates-free-download-2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latest-templates.com/wp-content/uploads/Best-ppt-templates-free-download-2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latest-templates.com/wp-content/uploads/Best-ppt-templates-free-download-2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latest-templates.com/wp-content/uploads/Best-ppt-templates-free-download-2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latest-templates.com/wp-content/uploads/Best-ppt-templates-free-download-2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latest-templates.com/wp-content/uploads/Best-ppt-templates-free-download-2.jpg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52400" y="914400"/>
            <a:ext cx="8839200" cy="5715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3" name="Picture 2" descr="Best ppt templates free download 2 best ppt templates free download">
            <a:hlinkClick r:id="rId2" tooltip="best ppt templates free download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2631"/>
            <a:ext cx="9144000" cy="6870631"/>
          </a:xfrm>
          <a:prstGeom prst="rect">
            <a:avLst/>
          </a:prstGeom>
          <a:noFill/>
        </p:spPr>
      </p:pic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228600" y="1371600"/>
            <a:ext cx="8763000" cy="518160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q"/>
            </a:pPr>
            <a:r>
              <a:rPr lang="en-US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It is a process of examination or considering something in detail in a group </a:t>
            </a:r>
            <a:r>
              <a:rPr lang="en-US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A </a:t>
            </a:r>
            <a:r>
              <a:rPr lang="en-US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discussion among participants who have an agreed topic to discuss about</a:t>
            </a:r>
            <a:endParaRPr lang="en-US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609600" y="228601"/>
            <a:ext cx="7772400" cy="8381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GROUP DISCUSSION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Best ppt templates free download 2 best ppt templates free download">
            <a:hlinkClick r:id="rId2" tooltip="best ppt templates free download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70631"/>
          </a:xfrm>
          <a:prstGeom prst="rect">
            <a:avLst/>
          </a:prstGeom>
          <a:noFill/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Be as natural as possible</a:t>
            </a:r>
          </a:p>
          <a:p>
            <a:pPr>
              <a:buFont typeface="Wingdings" pitchFamily="2" charset="2"/>
              <a:buChar char="q"/>
            </a:pP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Take time to organize your thoughts</a:t>
            </a:r>
          </a:p>
          <a:p>
            <a:pPr>
              <a:buFont typeface="Wingdings" pitchFamily="2" charset="2"/>
              <a:buChar char="q"/>
            </a:pP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Think of what you are going to say</a:t>
            </a:r>
          </a:p>
          <a:p>
            <a:pPr>
              <a:buFont typeface="Wingdings" pitchFamily="2" charset="2"/>
              <a:buChar char="q"/>
            </a:pP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Your body language says a lot about you</a:t>
            </a:r>
          </a:p>
          <a:p>
            <a:pPr>
              <a:buFont typeface="Wingdings" pitchFamily="2" charset="2"/>
              <a:buChar char="q"/>
            </a:pP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Always be polite</a:t>
            </a:r>
          </a:p>
          <a:p>
            <a:pPr>
              <a:buFont typeface="Wingdings" pitchFamily="2" charset="2"/>
              <a:buChar char="q"/>
            </a:pP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Brush up on your leadership skills</a:t>
            </a:r>
          </a:p>
          <a:p>
            <a:pPr lvl="1">
              <a:buFont typeface="Wingdings" pitchFamily="2" charset="2"/>
              <a:buChar char="q"/>
            </a:pPr>
            <a:endParaRPr lang="en-US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Do’s in G D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Best ppt templates free download 2 best ppt templates free download">
            <a:hlinkClick r:id="rId2" tooltip="best ppt templates free download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70631"/>
          </a:xfrm>
          <a:prstGeom prst="rect">
            <a:avLst/>
          </a:prstGeom>
          <a:noFill/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8674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US" sz="4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You should never….</a:t>
            </a:r>
          </a:p>
          <a:p>
            <a:pPr lvl="1">
              <a:buFont typeface="Wingdings" pitchFamily="2" charset="2"/>
              <a:buChar char="q"/>
            </a:pPr>
            <a:r>
              <a:rPr lang="en-US" sz="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Loose your temper</a:t>
            </a:r>
          </a:p>
          <a:p>
            <a:pPr lvl="1">
              <a:buFont typeface="Wingdings" pitchFamily="2" charset="2"/>
              <a:buChar char="q"/>
            </a:pPr>
            <a:r>
              <a:rPr lang="en-US" sz="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Shout</a:t>
            </a:r>
          </a:p>
          <a:p>
            <a:pPr lvl="1">
              <a:buFont typeface="Wingdings" pitchFamily="2" charset="2"/>
              <a:buChar char="q"/>
            </a:pPr>
            <a:r>
              <a:rPr lang="en-US" sz="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Use too many gestures when you speak</a:t>
            </a:r>
          </a:p>
          <a:p>
            <a:pPr lvl="1">
              <a:buFont typeface="Wingdings" pitchFamily="2" charset="2"/>
              <a:buChar char="q"/>
            </a:pPr>
            <a:r>
              <a:rPr lang="en-US" sz="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Dominate the discussion</a:t>
            </a:r>
          </a:p>
          <a:p>
            <a:pPr lvl="1">
              <a:buFont typeface="Wingdings" pitchFamily="2" charset="2"/>
              <a:buChar char="q"/>
            </a:pPr>
            <a:r>
              <a:rPr lang="en-US" sz="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Draw too many on personal experience</a:t>
            </a:r>
          </a:p>
          <a:p>
            <a:pPr lvl="1">
              <a:buFont typeface="Wingdings" pitchFamily="2" charset="2"/>
              <a:buChar char="q"/>
            </a:pPr>
            <a:r>
              <a:rPr lang="en-US" sz="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Interrupt</a:t>
            </a:r>
          </a:p>
          <a:p>
            <a:pPr lvl="1">
              <a:buFont typeface="Wingdings" pitchFamily="2" charset="2"/>
              <a:buChar char="q"/>
            </a:pPr>
            <a:endParaRPr lang="en-US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Don’ts in G D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Best ppt templates free download 2 best ppt templates free download">
            <a:hlinkClick r:id="rId2" tooltip="best ppt templates free download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70631"/>
          </a:xfrm>
          <a:prstGeom prst="rect">
            <a:avLst/>
          </a:prstGeom>
          <a:noFill/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715000"/>
          </a:xfrm>
        </p:spPr>
        <p:txBody>
          <a:bodyPr>
            <a:noAutofit/>
          </a:bodyPr>
          <a:lstStyle/>
          <a:p>
            <a:pPr lvl="1">
              <a:buFont typeface="Wingdings" pitchFamily="2" charset="2"/>
              <a:buChar char="q"/>
            </a:pPr>
            <a:r>
              <a:rPr lang="en-US" sz="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Quotes </a:t>
            </a:r>
          </a:p>
          <a:p>
            <a:pPr lvl="1">
              <a:buFont typeface="Wingdings" pitchFamily="2" charset="2"/>
              <a:buChar char="q"/>
            </a:pPr>
            <a:r>
              <a:rPr lang="en-US" sz="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Definitions</a:t>
            </a:r>
          </a:p>
          <a:p>
            <a:pPr lvl="1">
              <a:buFont typeface="Wingdings" pitchFamily="2" charset="2"/>
              <a:buChar char="q"/>
            </a:pPr>
            <a:r>
              <a:rPr lang="en-US" sz="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Questions</a:t>
            </a:r>
          </a:p>
          <a:p>
            <a:pPr lvl="1">
              <a:buFont typeface="Wingdings" pitchFamily="2" charset="2"/>
              <a:buChar char="q"/>
            </a:pPr>
            <a:r>
              <a:rPr lang="en-US" sz="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Shock statement</a:t>
            </a:r>
          </a:p>
          <a:p>
            <a:pPr lvl="1">
              <a:buFont typeface="Wingdings" pitchFamily="2" charset="2"/>
              <a:buChar char="q"/>
            </a:pPr>
            <a:r>
              <a:rPr lang="en-US" sz="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Facts &amp; Figures</a:t>
            </a:r>
          </a:p>
          <a:p>
            <a:pPr lvl="1">
              <a:buFont typeface="Wingdings" pitchFamily="2" charset="2"/>
              <a:buChar char="q"/>
            </a:pPr>
            <a:r>
              <a:rPr lang="en-US" sz="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Short story</a:t>
            </a:r>
          </a:p>
          <a:p>
            <a:pPr lvl="1">
              <a:buFont typeface="Wingdings" pitchFamily="2" charset="2"/>
              <a:buChar char="q"/>
            </a:pPr>
            <a:r>
              <a:rPr lang="en-US" sz="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General statement</a:t>
            </a:r>
          </a:p>
          <a:p>
            <a:pPr lvl="1">
              <a:buFont typeface="Wingdings" pitchFamily="2" charset="2"/>
              <a:buChar char="q"/>
            </a:pPr>
            <a:endParaRPr lang="en-US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Techniques to Initiate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Best ppt templates free download 2 best ppt templates free download">
            <a:hlinkClick r:id="rId2" tooltip="best ppt templates free download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70631"/>
          </a:xfrm>
          <a:prstGeom prst="rect">
            <a:avLst/>
          </a:prstGeom>
          <a:noFill/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5029200"/>
          </a:xfrm>
        </p:spPr>
        <p:txBody>
          <a:bodyPr>
            <a:noAutofit/>
          </a:bodyPr>
          <a:lstStyle/>
          <a:p>
            <a:pPr lvl="1" algn="ctr">
              <a:buNone/>
            </a:pPr>
            <a:r>
              <a:rPr lang="en-US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Effects of Cricket on youth</a:t>
            </a:r>
            <a:endParaRPr lang="en-US" sz="8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TOPIC FOR G D</a:t>
            </a:r>
            <a:endParaRPr lang="en-US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Best ppt templates free download 2 best ppt templates free download">
            <a:hlinkClick r:id="rId2" tooltip="best ppt templates free download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2631"/>
            <a:ext cx="9144000" cy="6870631"/>
          </a:xfrm>
          <a:prstGeom prst="rect">
            <a:avLst/>
          </a:prstGeom>
          <a:noFill/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To find out People’s </a:t>
            </a:r>
            <a:r>
              <a:rPr lang="en-US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Behaviour</a:t>
            </a:r>
            <a:endParaRPr lang="en-US" sz="4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en-U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Listening others</a:t>
            </a:r>
          </a:p>
          <a:p>
            <a:r>
              <a:rPr lang="en-US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Initiativeness</a:t>
            </a:r>
            <a:endParaRPr lang="en-US" sz="4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en-U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Reduce candidates in Interview</a:t>
            </a:r>
            <a:endParaRPr lang="en-US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Purpose of G D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Best ppt templates free download 2 best ppt templates free download">
            <a:hlinkClick r:id="rId2" tooltip="best ppt templates free download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70631"/>
          </a:xfrm>
          <a:prstGeom prst="rect">
            <a:avLst/>
          </a:prstGeom>
          <a:noFill/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Why G D  is necessary?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763000" cy="5334000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Improves ability to think critically</a:t>
            </a:r>
          </a:p>
          <a:p>
            <a:r>
              <a:rPr lang="en-U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Helps in solving a particular problem</a:t>
            </a:r>
          </a:p>
          <a:p>
            <a:r>
              <a:rPr lang="en-U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Improves listening skills</a:t>
            </a:r>
          </a:p>
          <a:p>
            <a:r>
              <a:rPr lang="en-U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Increases confidence in speaking</a:t>
            </a:r>
          </a:p>
          <a:p>
            <a:r>
              <a:rPr lang="en-U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Can change attitudes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Best ppt templates free download 2 best ppt templates free download">
            <a:hlinkClick r:id="rId2" tooltip="best ppt templates free download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70631"/>
          </a:xfrm>
          <a:prstGeom prst="rect">
            <a:avLst/>
          </a:prstGeom>
          <a:noFill/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Generate the Ideas</a:t>
            </a:r>
          </a:p>
          <a:p>
            <a:pPr>
              <a:buFont typeface="Wingdings" pitchFamily="2" charset="2"/>
              <a:buChar char="Ø"/>
            </a:pP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Share the Ideas</a:t>
            </a:r>
          </a:p>
          <a:p>
            <a:pPr>
              <a:buFont typeface="Wingdings" pitchFamily="2" charset="2"/>
              <a:buChar char="Ø"/>
            </a:pP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Tryout the Ideas</a:t>
            </a:r>
          </a:p>
          <a:p>
            <a:pPr>
              <a:buFont typeface="Wingdings" pitchFamily="2" charset="2"/>
              <a:buChar char="Ø"/>
            </a:pP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Respond the Ideas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In G D WE should able to…	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Best ppt templates free download 2 best ppt templates free download">
            <a:hlinkClick r:id="rId2" tooltip="best ppt templates free download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70631"/>
          </a:xfrm>
          <a:prstGeom prst="rect">
            <a:avLst/>
          </a:prstGeom>
          <a:noFill/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Leadership Quality</a:t>
            </a:r>
          </a:p>
          <a:p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Flexibility</a:t>
            </a:r>
          </a:p>
          <a:p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Initiative</a:t>
            </a:r>
          </a:p>
          <a:p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Creativity</a:t>
            </a:r>
          </a:p>
          <a:p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Listening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1143000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Characters tested in G D</a:t>
            </a:r>
            <a:endParaRPr lang="en-US" sz="6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Best ppt templates free download 2 best ppt templates free download">
            <a:hlinkClick r:id="rId2" tooltip="best ppt templates free download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70631"/>
          </a:xfrm>
          <a:prstGeom prst="rect">
            <a:avLst/>
          </a:prstGeom>
          <a:noFill/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305800" cy="60960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Duration 	</a:t>
            </a:r>
          </a:p>
          <a:p>
            <a:pPr lvl="1"/>
            <a:r>
              <a:rPr lang="en-US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10 to 15 minutes</a:t>
            </a:r>
            <a:endParaRPr lang="en-US" sz="5600" b="1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Number of panel members</a:t>
            </a:r>
          </a:p>
          <a:p>
            <a:pPr lvl="1"/>
            <a:r>
              <a:rPr lang="en-US" sz="52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	</a:t>
            </a:r>
            <a:r>
              <a:rPr lang="en-US" sz="36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 to 6 </a:t>
            </a:r>
            <a:endParaRPr lang="en-US" sz="5200" b="1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Preparation time minutes </a:t>
            </a:r>
            <a:r>
              <a:rPr lang="en-US" sz="4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</a:t>
            </a:r>
            <a:r>
              <a:rPr lang="en-US" sz="6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	</a:t>
            </a:r>
            <a:r>
              <a:rPr lang="en-US" sz="4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</a:t>
            </a:r>
            <a:endParaRPr lang="en-US" sz="4800" b="1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en-US" sz="4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 G D no matter WHAT we speak but HOW we speak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Best ppt templates free download 2 best ppt templates free download">
            <a:hlinkClick r:id="rId2" tooltip="best ppt templates free download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70631"/>
          </a:xfrm>
          <a:prstGeom prst="rect">
            <a:avLst/>
          </a:prstGeom>
          <a:noFill/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US" sz="4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Functional:</a:t>
            </a:r>
          </a:p>
          <a:p>
            <a:pPr lvl="1">
              <a:buFont typeface="Wingdings" pitchFamily="2" charset="2"/>
              <a:buChar char="q"/>
            </a:pP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Initiating </a:t>
            </a:r>
          </a:p>
          <a:p>
            <a:pPr lvl="1">
              <a:buFont typeface="Wingdings" pitchFamily="2" charset="2"/>
              <a:buChar char="q"/>
            </a:pP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Giving information</a:t>
            </a:r>
          </a:p>
          <a:p>
            <a:pPr lvl="1">
              <a:buFont typeface="Wingdings" pitchFamily="2" charset="2"/>
              <a:buChar char="q"/>
            </a:pP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Clarifying</a:t>
            </a:r>
          </a:p>
          <a:p>
            <a:pPr lvl="1">
              <a:buFont typeface="Wingdings" pitchFamily="2" charset="2"/>
              <a:buChar char="q"/>
            </a:pP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Elaborating</a:t>
            </a:r>
          </a:p>
          <a:p>
            <a:pPr lvl="1">
              <a:buFont typeface="Wingdings" pitchFamily="2" charset="2"/>
              <a:buChar char="q"/>
            </a:pP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Sharing</a:t>
            </a:r>
          </a:p>
          <a:p>
            <a:pPr lvl="1">
              <a:buFont typeface="Wingdings" pitchFamily="2" charset="2"/>
              <a:buChar char="q"/>
            </a:pP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Analysing</a:t>
            </a:r>
            <a:endParaRPr lang="en-US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lvl="1">
              <a:buFont typeface="Wingdings" pitchFamily="2" charset="2"/>
              <a:buChar char="q"/>
            </a:pP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Summarizing</a:t>
            </a:r>
            <a:endParaRPr lang="en-US" sz="3600" dirty="0" smtClean="0"/>
          </a:p>
          <a:p>
            <a:pPr lvl="1">
              <a:buFont typeface="Wingdings" pitchFamily="2" charset="2"/>
              <a:buChar char="q"/>
            </a:pPr>
            <a:endParaRPr lang="en-US" sz="36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Behaviour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in G D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Best ppt templates free download 2 best ppt templates free download">
            <a:hlinkClick r:id="rId2" tooltip="best ppt templates free download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70631"/>
          </a:xfrm>
          <a:prstGeom prst="rect">
            <a:avLst/>
          </a:prstGeom>
          <a:noFill/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US" sz="4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Dysfunctional:</a:t>
            </a:r>
          </a:p>
          <a:p>
            <a:pPr lvl="1">
              <a:buFont typeface="Wingdings" pitchFamily="2" charset="2"/>
              <a:buChar char="q"/>
            </a:pP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Aggressive</a:t>
            </a:r>
          </a:p>
          <a:p>
            <a:pPr lvl="1">
              <a:buFont typeface="Wingdings" pitchFamily="2" charset="2"/>
              <a:buChar char="q"/>
            </a:pP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Blocking</a:t>
            </a:r>
          </a:p>
          <a:p>
            <a:pPr lvl="1">
              <a:buFont typeface="Wingdings" pitchFamily="2" charset="2"/>
              <a:buChar char="q"/>
            </a:pP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Competing</a:t>
            </a:r>
          </a:p>
          <a:p>
            <a:pPr lvl="1">
              <a:buFont typeface="Wingdings" pitchFamily="2" charset="2"/>
              <a:buChar char="q"/>
            </a:pP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Seeking sympathy</a:t>
            </a:r>
          </a:p>
          <a:p>
            <a:pPr lvl="1">
              <a:buFont typeface="Wingdings" pitchFamily="2" charset="2"/>
              <a:buChar char="q"/>
            </a:pP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Dominating</a:t>
            </a:r>
          </a:p>
          <a:p>
            <a:pPr lvl="1">
              <a:buFont typeface="Wingdings" pitchFamily="2" charset="2"/>
              <a:buChar char="q"/>
            </a:pP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Withdrawing </a:t>
            </a:r>
            <a:endParaRPr lang="en-US" sz="3200" dirty="0" smtClean="0"/>
          </a:p>
          <a:p>
            <a:pPr lvl="1">
              <a:buFont typeface="Wingdings" pitchFamily="2" charset="2"/>
              <a:buChar char="q"/>
            </a:pPr>
            <a:endParaRPr lang="en-US" sz="36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Behaviour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in G D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Best ppt templates free download 2 best ppt templates free download">
            <a:hlinkClick r:id="rId2" tooltip="best ppt templates free download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70631"/>
          </a:xfrm>
          <a:prstGeom prst="rect">
            <a:avLst/>
          </a:prstGeom>
          <a:noFill/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15962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In G D YOU should follow…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533400" y="1295400"/>
            <a:ext cx="4040188" cy="639762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en-US" sz="1600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Tough Topic</a:t>
            </a:r>
            <a:r>
              <a:rPr lang="en-US" sz="1000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	</a:t>
            </a:r>
            <a:r>
              <a:rPr lang="en-US" sz="360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	</a:t>
            </a:r>
            <a:r>
              <a:rPr lang="en-US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	</a:t>
            </a:r>
            <a:endParaRPr lang="en-US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half" idx="2"/>
          </p:nvPr>
        </p:nvSpPr>
        <p:spPr>
          <a:xfrm>
            <a:off x="228600" y="1905000"/>
            <a:ext cx="4038600" cy="4221163"/>
          </a:xfrm>
        </p:spPr>
        <p:txBody>
          <a:bodyPr>
            <a:noAutofit/>
          </a:bodyPr>
          <a:lstStyle/>
          <a:p>
            <a:pPr lvl="1">
              <a:buFont typeface="Wingdings" pitchFamily="2" charset="2"/>
              <a:buChar char="q"/>
            </a:pP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Initiate</a:t>
            </a:r>
          </a:p>
          <a:p>
            <a:pPr lvl="1">
              <a:buFont typeface="Wingdings" pitchFamily="2" charset="2"/>
              <a:buChar char="q"/>
            </a:pP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Elaborate</a:t>
            </a:r>
          </a:p>
          <a:p>
            <a:pPr lvl="1">
              <a:buFont typeface="Wingdings" pitchFamily="2" charset="2"/>
              <a:buChar char="q"/>
            </a:pP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Share</a:t>
            </a:r>
          </a:p>
          <a:p>
            <a:pPr lvl="1">
              <a:buFont typeface="Wingdings" pitchFamily="2" charset="2"/>
              <a:buChar char="q"/>
            </a:pP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Encourage</a:t>
            </a:r>
          </a:p>
          <a:p>
            <a:pPr lvl="1">
              <a:buFont typeface="Wingdings" pitchFamily="2" charset="2"/>
              <a:buChar char="q"/>
            </a:pP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Coordinating</a:t>
            </a:r>
          </a:p>
          <a:p>
            <a:pPr lvl="1">
              <a:buFont typeface="Wingdings" pitchFamily="2" charset="2"/>
              <a:buChar char="q"/>
            </a:pP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Gate keeping	</a:t>
            </a:r>
          </a:p>
          <a:p>
            <a:pPr lvl="1">
              <a:buFont typeface="Wingdings" pitchFamily="2" charset="2"/>
              <a:buChar char="q"/>
            </a:pPr>
            <a:endParaRPr lang="en-US" sz="3600" dirty="0" smtClean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572000" y="1295400"/>
            <a:ext cx="4041775" cy="639762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Easy Topic</a:t>
            </a:r>
            <a:endParaRPr lang="en-US" sz="400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800600" y="1905000"/>
            <a:ext cx="3886200" cy="422116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Gate Keeping</a:t>
            </a:r>
          </a:p>
          <a:p>
            <a:pPr>
              <a:buFont typeface="Wingdings" pitchFamily="2" charset="2"/>
              <a:buChar char="q"/>
            </a:pP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Coordinating</a:t>
            </a:r>
          </a:p>
          <a:p>
            <a:pPr>
              <a:buFont typeface="Wingdings" pitchFamily="2" charset="2"/>
              <a:buChar char="q"/>
            </a:pP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Encourage</a:t>
            </a:r>
          </a:p>
          <a:p>
            <a:pPr>
              <a:buFont typeface="Wingdings" pitchFamily="2" charset="2"/>
              <a:buChar char="q"/>
            </a:pP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Share</a:t>
            </a:r>
          </a:p>
          <a:p>
            <a:pPr>
              <a:buFont typeface="Wingdings" pitchFamily="2" charset="2"/>
              <a:buChar char="q"/>
            </a:pP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Elaborate</a:t>
            </a:r>
          </a:p>
          <a:p>
            <a:pPr>
              <a:buFont typeface="Wingdings" pitchFamily="2" charset="2"/>
              <a:buChar char="q"/>
            </a:pP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Initiate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229</Words>
  <Application>Microsoft Office PowerPoint</Application>
  <PresentationFormat>On-screen Show (4:3)</PresentationFormat>
  <Paragraphs>87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It is a process of examination or considering something in detail in a group   A discussion among participants who have an agreed topic to discuss about</vt:lpstr>
      <vt:lpstr>Purpose of G D</vt:lpstr>
      <vt:lpstr>Why G D  is necessary?</vt:lpstr>
      <vt:lpstr> In G D WE should able to… </vt:lpstr>
      <vt:lpstr>Characters tested in G D</vt:lpstr>
      <vt:lpstr>Slide 6</vt:lpstr>
      <vt:lpstr>Behaviour in G D</vt:lpstr>
      <vt:lpstr>Behaviour in G D</vt:lpstr>
      <vt:lpstr>In G D YOU should follow…</vt:lpstr>
      <vt:lpstr>Do’s in G D</vt:lpstr>
      <vt:lpstr>Don’ts in G D</vt:lpstr>
      <vt:lpstr>Techniques to Initiate</vt:lpstr>
      <vt:lpstr>TOPIC FOR G 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It is a process of examination or considering something in detail in a group   A discussion among participants who have an agreed topic to discuss about  </dc:title>
  <dc:creator>SJC</dc:creator>
  <cp:lastModifiedBy>HIS10</cp:lastModifiedBy>
  <cp:revision>14</cp:revision>
  <dcterms:created xsi:type="dcterms:W3CDTF">2012-10-04T05:35:01Z</dcterms:created>
  <dcterms:modified xsi:type="dcterms:W3CDTF">2018-07-23T11:58:57Z</dcterms:modified>
</cp:coreProperties>
</file>